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886D4B-1D70-28BC-8601-62A1FC37334B}" v="847" dt="2024-07-22T03:49:34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 Dukerschein" userId="S::edukerschein@my365.bellevue.edu::09e76052-8dbc-4f0f-b290-3b2828d3310d" providerId="AD" clId="Web-{65886D4B-1D70-28BC-8601-62A1FC37334B}"/>
    <pc:docChg chg="addSld delSld modSld addMainMaster delMainMaster">
      <pc:chgData name="Eva Dukerschein" userId="S::edukerschein@my365.bellevue.edu::09e76052-8dbc-4f0f-b290-3b2828d3310d" providerId="AD" clId="Web-{65886D4B-1D70-28BC-8601-62A1FC37334B}" dt="2024-07-22T03:49:34.726" v="830" actId="20577"/>
      <pc:docMkLst>
        <pc:docMk/>
      </pc:docMkLst>
      <pc:sldChg chg="addSp delSp modSp mod setBg modClrScheme chgLayout">
        <pc:chgData name="Eva Dukerschein" userId="S::edukerschein@my365.bellevue.edu::09e76052-8dbc-4f0f-b290-3b2828d3310d" providerId="AD" clId="Web-{65886D4B-1D70-28BC-8601-62A1FC37334B}" dt="2024-07-22T03:25:52.669" v="34"/>
        <pc:sldMkLst>
          <pc:docMk/>
          <pc:sldMk cId="109857222" sldId="256"/>
        </pc:sldMkLst>
        <pc:spChg chg="mod">
          <ac:chgData name="Eva Dukerschein" userId="S::edukerschein@my365.bellevue.edu::09e76052-8dbc-4f0f-b290-3b2828d3310d" providerId="AD" clId="Web-{65886D4B-1D70-28BC-8601-62A1FC37334B}" dt="2024-07-22T03:25:52.669" v="34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Eva Dukerschein" userId="S::edukerschein@my365.bellevue.edu::09e76052-8dbc-4f0f-b290-3b2828d3310d" providerId="AD" clId="Web-{65886D4B-1D70-28BC-8601-62A1FC37334B}" dt="2024-07-22T03:25:52.669" v="34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Eva Dukerschein" userId="S::edukerschein@my365.bellevue.edu::09e76052-8dbc-4f0f-b290-3b2828d3310d" providerId="AD" clId="Web-{65886D4B-1D70-28BC-8601-62A1FC37334B}" dt="2024-07-22T03:25:52.669" v="34"/>
          <ac:spMkLst>
            <pc:docMk/>
            <pc:sldMk cId="109857222" sldId="256"/>
            <ac:spMk id="9" creationId="{659FA55D-DBF3-44BD-8BAA-FC35FD1CE702}"/>
          </ac:spMkLst>
        </pc:spChg>
        <pc:spChg chg="add del">
          <ac:chgData name="Eva Dukerschein" userId="S::edukerschein@my365.bellevue.edu::09e76052-8dbc-4f0f-b290-3b2828d3310d" providerId="AD" clId="Web-{65886D4B-1D70-28BC-8601-62A1FC37334B}" dt="2024-07-22T03:25:52.669" v="34"/>
          <ac:spMkLst>
            <pc:docMk/>
            <pc:sldMk cId="109857222" sldId="256"/>
            <ac:spMk id="11" creationId="{81D34478-6122-494B-BC0B-DB0603948E50}"/>
          </ac:spMkLst>
        </pc:spChg>
        <pc:spChg chg="add del">
          <ac:chgData name="Eva Dukerschein" userId="S::edukerschein@my365.bellevue.edu::09e76052-8dbc-4f0f-b290-3b2828d3310d" providerId="AD" clId="Web-{65886D4B-1D70-28BC-8601-62A1FC37334B}" dt="2024-07-22T03:25:52.669" v="34"/>
          <ac:spMkLst>
            <pc:docMk/>
            <pc:sldMk cId="109857222" sldId="256"/>
            <ac:spMk id="13" creationId="{C87AACE3-D796-459A-88F7-2091CC177D63}"/>
          </ac:spMkLst>
        </pc:spChg>
        <pc:spChg chg="add">
          <ac:chgData name="Eva Dukerschein" userId="S::edukerschein@my365.bellevue.edu::09e76052-8dbc-4f0f-b290-3b2828d3310d" providerId="AD" clId="Web-{65886D4B-1D70-28BC-8601-62A1FC37334B}" dt="2024-07-22T03:25:52.669" v="34"/>
          <ac:spMkLst>
            <pc:docMk/>
            <pc:sldMk cId="109857222" sldId="256"/>
            <ac:spMk id="18" creationId="{C4F049F8-87E1-403E-2A50-2F4544BF8589}"/>
          </ac:spMkLst>
        </pc:spChg>
        <pc:spChg chg="add">
          <ac:chgData name="Eva Dukerschein" userId="S::edukerschein@my365.bellevue.edu::09e76052-8dbc-4f0f-b290-3b2828d3310d" providerId="AD" clId="Web-{65886D4B-1D70-28BC-8601-62A1FC37334B}" dt="2024-07-22T03:25:52.669" v="34"/>
          <ac:spMkLst>
            <pc:docMk/>
            <pc:sldMk cId="109857222" sldId="256"/>
            <ac:spMk id="20" creationId="{DD29B6E1-6E86-A1A0-2491-E5B84B3AAD7B}"/>
          </ac:spMkLst>
        </pc:spChg>
        <pc:picChg chg="add mod">
          <ac:chgData name="Eva Dukerschein" userId="S::edukerschein@my365.bellevue.edu::09e76052-8dbc-4f0f-b290-3b2828d3310d" providerId="AD" clId="Web-{65886D4B-1D70-28BC-8601-62A1FC37334B}" dt="2024-07-22T03:25:52.669" v="34"/>
          <ac:picMkLst>
            <pc:docMk/>
            <pc:sldMk cId="109857222" sldId="256"/>
            <ac:picMk id="4" creationId="{230EC607-7699-9562-6B9F-E5A453DA63D8}"/>
          </ac:picMkLst>
        </pc:picChg>
      </pc:sldChg>
      <pc:sldChg chg="addSp delSp modSp new">
        <pc:chgData name="Eva Dukerschein" userId="S::edukerschein@my365.bellevue.edu::09e76052-8dbc-4f0f-b290-3b2828d3310d" providerId="AD" clId="Web-{65886D4B-1D70-28BC-8601-62A1FC37334B}" dt="2024-07-22T03:45:06.255" v="807"/>
        <pc:sldMkLst>
          <pc:docMk/>
          <pc:sldMk cId="1259802771" sldId="257"/>
        </pc:sldMkLst>
        <pc:spChg chg="mod">
          <ac:chgData name="Eva Dukerschein" userId="S::edukerschein@my365.bellevue.edu::09e76052-8dbc-4f0f-b290-3b2828d3310d" providerId="AD" clId="Web-{65886D4B-1D70-28BC-8601-62A1FC37334B}" dt="2024-07-22T03:27:14.576" v="80" actId="20577"/>
          <ac:spMkLst>
            <pc:docMk/>
            <pc:sldMk cId="1259802771" sldId="257"/>
            <ac:spMk id="2" creationId="{84EECB5C-188F-0262-59EB-5A714BD22CEB}"/>
          </ac:spMkLst>
        </pc:spChg>
        <pc:spChg chg="mod">
          <ac:chgData name="Eva Dukerschein" userId="S::edukerschein@my365.bellevue.edu::09e76052-8dbc-4f0f-b290-3b2828d3310d" providerId="AD" clId="Web-{65886D4B-1D70-28BC-8601-62A1FC37334B}" dt="2024-07-22T03:29:57.311" v="226" actId="20577"/>
          <ac:spMkLst>
            <pc:docMk/>
            <pc:sldMk cId="1259802771" sldId="257"/>
            <ac:spMk id="3" creationId="{30A451AB-C76E-26ED-1B3B-B773C723CBCC}"/>
          </ac:spMkLst>
        </pc:spChg>
        <pc:spChg chg="del">
          <ac:chgData name="Eva Dukerschein" userId="S::edukerschein@my365.bellevue.edu::09e76052-8dbc-4f0f-b290-3b2828d3310d" providerId="AD" clId="Web-{65886D4B-1D70-28BC-8601-62A1FC37334B}" dt="2024-07-22T03:45:06.255" v="807"/>
          <ac:spMkLst>
            <pc:docMk/>
            <pc:sldMk cId="1259802771" sldId="257"/>
            <ac:spMk id="4" creationId="{75AE7212-2512-8CBA-F05B-5084BC446389}"/>
          </ac:spMkLst>
        </pc:spChg>
        <pc:picChg chg="add mod ord">
          <ac:chgData name="Eva Dukerschein" userId="S::edukerschein@my365.bellevue.edu::09e76052-8dbc-4f0f-b290-3b2828d3310d" providerId="AD" clId="Web-{65886D4B-1D70-28BC-8601-62A1FC37334B}" dt="2024-07-22T03:45:06.255" v="807"/>
          <ac:picMkLst>
            <pc:docMk/>
            <pc:sldMk cId="1259802771" sldId="257"/>
            <ac:picMk id="5" creationId="{925B65FE-0FE5-3A17-C63A-BBF800A54AA1}"/>
          </ac:picMkLst>
        </pc:picChg>
      </pc:sldChg>
      <pc:sldChg chg="new del">
        <pc:chgData name="Eva Dukerschein" userId="S::edukerschein@my365.bellevue.edu::09e76052-8dbc-4f0f-b290-3b2828d3310d" providerId="AD" clId="Web-{65886D4B-1D70-28BC-8601-62A1FC37334B}" dt="2024-07-22T03:25:40.106" v="33"/>
        <pc:sldMkLst>
          <pc:docMk/>
          <pc:sldMk cId="1471404827" sldId="257"/>
        </pc:sldMkLst>
      </pc:sldChg>
      <pc:sldChg chg="addSp delSp modSp new">
        <pc:chgData name="Eva Dukerschein" userId="S::edukerschein@my365.bellevue.edu::09e76052-8dbc-4f0f-b290-3b2828d3310d" providerId="AD" clId="Web-{65886D4B-1D70-28BC-8601-62A1FC37334B}" dt="2024-07-22T03:45:19.412" v="808"/>
        <pc:sldMkLst>
          <pc:docMk/>
          <pc:sldMk cId="517238040" sldId="258"/>
        </pc:sldMkLst>
        <pc:spChg chg="mod">
          <ac:chgData name="Eva Dukerschein" userId="S::edukerschein@my365.bellevue.edu::09e76052-8dbc-4f0f-b290-3b2828d3310d" providerId="AD" clId="Web-{65886D4B-1D70-28BC-8601-62A1FC37334B}" dt="2024-07-22T03:26:51.107" v="78" actId="20577"/>
          <ac:spMkLst>
            <pc:docMk/>
            <pc:sldMk cId="517238040" sldId="258"/>
            <ac:spMk id="2" creationId="{2E28A0CC-ADDC-0077-C965-37AA01398C3C}"/>
          </ac:spMkLst>
        </pc:spChg>
        <pc:spChg chg="del">
          <ac:chgData name="Eva Dukerschein" userId="S::edukerschein@my365.bellevue.edu::09e76052-8dbc-4f0f-b290-3b2828d3310d" providerId="AD" clId="Web-{65886D4B-1D70-28BC-8601-62A1FC37334B}" dt="2024-07-22T03:45:19.412" v="808"/>
          <ac:spMkLst>
            <pc:docMk/>
            <pc:sldMk cId="517238040" sldId="258"/>
            <ac:spMk id="3" creationId="{2619586C-7FDB-8E07-DFB1-051B0B01CB58}"/>
          </ac:spMkLst>
        </pc:spChg>
        <pc:spChg chg="mod">
          <ac:chgData name="Eva Dukerschein" userId="S::edukerschein@my365.bellevue.edu::09e76052-8dbc-4f0f-b290-3b2828d3310d" providerId="AD" clId="Web-{65886D4B-1D70-28BC-8601-62A1FC37334B}" dt="2024-07-22T03:31:03.483" v="302" actId="20577"/>
          <ac:spMkLst>
            <pc:docMk/>
            <pc:sldMk cId="517238040" sldId="258"/>
            <ac:spMk id="4" creationId="{D04A1C50-3DB1-F53E-E5D8-05907260A031}"/>
          </ac:spMkLst>
        </pc:spChg>
        <pc:picChg chg="add mod ord">
          <ac:chgData name="Eva Dukerschein" userId="S::edukerschein@my365.bellevue.edu::09e76052-8dbc-4f0f-b290-3b2828d3310d" providerId="AD" clId="Web-{65886D4B-1D70-28BC-8601-62A1FC37334B}" dt="2024-07-22T03:45:19.412" v="808"/>
          <ac:picMkLst>
            <pc:docMk/>
            <pc:sldMk cId="517238040" sldId="258"/>
            <ac:picMk id="5" creationId="{18F4C1C2-82E5-2333-09FC-5605E631B996}"/>
          </ac:picMkLst>
        </pc:picChg>
      </pc:sldChg>
      <pc:sldChg chg="addSp delSp modSp new">
        <pc:chgData name="Eva Dukerschein" userId="S::edukerschein@my365.bellevue.edu::09e76052-8dbc-4f0f-b290-3b2828d3310d" providerId="AD" clId="Web-{65886D4B-1D70-28BC-8601-62A1FC37334B}" dt="2024-07-22T03:46:00.646" v="811"/>
        <pc:sldMkLst>
          <pc:docMk/>
          <pc:sldMk cId="694920738" sldId="259"/>
        </pc:sldMkLst>
        <pc:spChg chg="mod">
          <ac:chgData name="Eva Dukerschein" userId="S::edukerschein@my365.bellevue.edu::09e76052-8dbc-4f0f-b290-3b2828d3310d" providerId="AD" clId="Web-{65886D4B-1D70-28BC-8601-62A1FC37334B}" dt="2024-07-22T03:27:23.435" v="85" actId="20577"/>
          <ac:spMkLst>
            <pc:docMk/>
            <pc:sldMk cId="694920738" sldId="259"/>
            <ac:spMk id="2" creationId="{61B34899-05A1-65EE-1D9D-257F83A786B5}"/>
          </ac:spMkLst>
        </pc:spChg>
        <pc:spChg chg="mod">
          <ac:chgData name="Eva Dukerschein" userId="S::edukerschein@my365.bellevue.edu::09e76052-8dbc-4f0f-b290-3b2828d3310d" providerId="AD" clId="Web-{65886D4B-1D70-28BC-8601-62A1FC37334B}" dt="2024-07-22T03:33:49.063" v="424" actId="20577"/>
          <ac:spMkLst>
            <pc:docMk/>
            <pc:sldMk cId="694920738" sldId="259"/>
            <ac:spMk id="3" creationId="{EB639726-9C4C-49A0-819C-005FC21EE1D1}"/>
          </ac:spMkLst>
        </pc:spChg>
        <pc:spChg chg="del">
          <ac:chgData name="Eva Dukerschein" userId="S::edukerschein@my365.bellevue.edu::09e76052-8dbc-4f0f-b290-3b2828d3310d" providerId="AD" clId="Web-{65886D4B-1D70-28BC-8601-62A1FC37334B}" dt="2024-07-22T03:45:39.005" v="809"/>
          <ac:spMkLst>
            <pc:docMk/>
            <pc:sldMk cId="694920738" sldId="259"/>
            <ac:spMk id="4" creationId="{D6A4ECB0-91CD-2C52-F2CF-32F69B7858BB}"/>
          </ac:spMkLst>
        </pc:spChg>
        <pc:spChg chg="add del mod">
          <ac:chgData name="Eva Dukerschein" userId="S::edukerschein@my365.bellevue.edu::09e76052-8dbc-4f0f-b290-3b2828d3310d" providerId="AD" clId="Web-{65886D4B-1D70-28BC-8601-62A1FC37334B}" dt="2024-07-22T03:46:00.646" v="811"/>
          <ac:spMkLst>
            <pc:docMk/>
            <pc:sldMk cId="694920738" sldId="259"/>
            <ac:spMk id="7" creationId="{D9B53167-001F-BB47-1ADB-DF86272D462A}"/>
          </ac:spMkLst>
        </pc:spChg>
        <pc:picChg chg="add del mod ord">
          <ac:chgData name="Eva Dukerschein" userId="S::edukerschein@my365.bellevue.edu::09e76052-8dbc-4f0f-b290-3b2828d3310d" providerId="AD" clId="Web-{65886D4B-1D70-28BC-8601-62A1FC37334B}" dt="2024-07-22T03:45:43.334" v="810"/>
          <ac:picMkLst>
            <pc:docMk/>
            <pc:sldMk cId="694920738" sldId="259"/>
            <ac:picMk id="5" creationId="{F4263E03-740F-F73E-557B-984CFDF21F47}"/>
          </ac:picMkLst>
        </pc:picChg>
        <pc:picChg chg="add mod ord">
          <ac:chgData name="Eva Dukerschein" userId="S::edukerschein@my365.bellevue.edu::09e76052-8dbc-4f0f-b290-3b2828d3310d" providerId="AD" clId="Web-{65886D4B-1D70-28BC-8601-62A1FC37334B}" dt="2024-07-22T03:46:00.646" v="811"/>
          <ac:picMkLst>
            <pc:docMk/>
            <pc:sldMk cId="694920738" sldId="259"/>
            <ac:picMk id="8" creationId="{6893F4A8-D751-542E-1F8B-1A10AA9D9FEA}"/>
          </ac:picMkLst>
        </pc:picChg>
      </pc:sldChg>
      <pc:sldChg chg="addSp delSp modSp new">
        <pc:chgData name="Eva Dukerschein" userId="S::edukerschein@my365.bellevue.edu::09e76052-8dbc-4f0f-b290-3b2828d3310d" providerId="AD" clId="Web-{65886D4B-1D70-28BC-8601-62A1FC37334B}" dt="2024-07-22T03:47:31.663" v="812"/>
        <pc:sldMkLst>
          <pc:docMk/>
          <pc:sldMk cId="3007111019" sldId="260"/>
        </pc:sldMkLst>
        <pc:spChg chg="mod">
          <ac:chgData name="Eva Dukerschein" userId="S::edukerschein@my365.bellevue.edu::09e76052-8dbc-4f0f-b290-3b2828d3310d" providerId="AD" clId="Web-{65886D4B-1D70-28BC-8601-62A1FC37334B}" dt="2024-07-22T03:27:30.373" v="91" actId="20577"/>
          <ac:spMkLst>
            <pc:docMk/>
            <pc:sldMk cId="3007111019" sldId="260"/>
            <ac:spMk id="2" creationId="{BF4B539A-7CE7-0730-1995-F843F86C5796}"/>
          </ac:spMkLst>
        </pc:spChg>
        <pc:spChg chg="del">
          <ac:chgData name="Eva Dukerschein" userId="S::edukerschein@my365.bellevue.edu::09e76052-8dbc-4f0f-b290-3b2828d3310d" providerId="AD" clId="Web-{65886D4B-1D70-28BC-8601-62A1FC37334B}" dt="2024-07-22T03:47:31.663" v="812"/>
          <ac:spMkLst>
            <pc:docMk/>
            <pc:sldMk cId="3007111019" sldId="260"/>
            <ac:spMk id="3" creationId="{82538CD4-1242-8685-88AE-133087A93705}"/>
          </ac:spMkLst>
        </pc:spChg>
        <pc:spChg chg="mod">
          <ac:chgData name="Eva Dukerschein" userId="S::edukerschein@my365.bellevue.edu::09e76052-8dbc-4f0f-b290-3b2828d3310d" providerId="AD" clId="Web-{65886D4B-1D70-28BC-8601-62A1FC37334B}" dt="2024-07-22T03:37:43.018" v="541" actId="20577"/>
          <ac:spMkLst>
            <pc:docMk/>
            <pc:sldMk cId="3007111019" sldId="260"/>
            <ac:spMk id="4" creationId="{0C5118D9-97C3-E78D-107A-403F7A602019}"/>
          </ac:spMkLst>
        </pc:spChg>
        <pc:picChg chg="add mod ord">
          <ac:chgData name="Eva Dukerschein" userId="S::edukerschein@my365.bellevue.edu::09e76052-8dbc-4f0f-b290-3b2828d3310d" providerId="AD" clId="Web-{65886D4B-1D70-28BC-8601-62A1FC37334B}" dt="2024-07-22T03:47:31.663" v="812"/>
          <ac:picMkLst>
            <pc:docMk/>
            <pc:sldMk cId="3007111019" sldId="260"/>
            <ac:picMk id="5" creationId="{D7823F7C-3E3E-1AF5-BCCE-F67735BD960A}"/>
          </ac:picMkLst>
        </pc:picChg>
      </pc:sldChg>
      <pc:sldChg chg="addSp delSp modSp new">
        <pc:chgData name="Eva Dukerschein" userId="S::edukerschein@my365.bellevue.edu::09e76052-8dbc-4f0f-b290-3b2828d3310d" providerId="AD" clId="Web-{65886D4B-1D70-28BC-8601-62A1FC37334B}" dt="2024-07-22T03:47:51.491" v="813"/>
        <pc:sldMkLst>
          <pc:docMk/>
          <pc:sldMk cId="1961722564" sldId="261"/>
        </pc:sldMkLst>
        <pc:spChg chg="mod">
          <ac:chgData name="Eva Dukerschein" userId="S::edukerschein@my365.bellevue.edu::09e76052-8dbc-4f0f-b290-3b2828d3310d" providerId="AD" clId="Web-{65886D4B-1D70-28BC-8601-62A1FC37334B}" dt="2024-07-22T03:27:52.935" v="100" actId="20577"/>
          <ac:spMkLst>
            <pc:docMk/>
            <pc:sldMk cId="1961722564" sldId="261"/>
            <ac:spMk id="2" creationId="{107531E3-5CB7-278D-9175-EAB0768E3956}"/>
          </ac:spMkLst>
        </pc:spChg>
        <pc:spChg chg="mod">
          <ac:chgData name="Eva Dukerschein" userId="S::edukerschein@my365.bellevue.edu::09e76052-8dbc-4f0f-b290-3b2828d3310d" providerId="AD" clId="Web-{65886D4B-1D70-28BC-8601-62A1FC37334B}" dt="2024-07-22T03:40:54.832" v="664" actId="20577"/>
          <ac:spMkLst>
            <pc:docMk/>
            <pc:sldMk cId="1961722564" sldId="261"/>
            <ac:spMk id="3" creationId="{A39099E0-C78D-AF8C-1DF0-76DD0F4365BA}"/>
          </ac:spMkLst>
        </pc:spChg>
        <pc:spChg chg="del">
          <ac:chgData name="Eva Dukerschein" userId="S::edukerschein@my365.bellevue.edu::09e76052-8dbc-4f0f-b290-3b2828d3310d" providerId="AD" clId="Web-{65886D4B-1D70-28BC-8601-62A1FC37334B}" dt="2024-07-22T03:47:51.491" v="813"/>
          <ac:spMkLst>
            <pc:docMk/>
            <pc:sldMk cId="1961722564" sldId="261"/>
            <ac:spMk id="4" creationId="{EEE4CF13-BA5E-F65A-4DC8-B23AA0B219EF}"/>
          </ac:spMkLst>
        </pc:spChg>
        <pc:picChg chg="add mod ord">
          <ac:chgData name="Eva Dukerschein" userId="S::edukerschein@my365.bellevue.edu::09e76052-8dbc-4f0f-b290-3b2828d3310d" providerId="AD" clId="Web-{65886D4B-1D70-28BC-8601-62A1FC37334B}" dt="2024-07-22T03:47:51.491" v="813"/>
          <ac:picMkLst>
            <pc:docMk/>
            <pc:sldMk cId="1961722564" sldId="261"/>
            <ac:picMk id="5" creationId="{323449A5-75E4-B688-2385-FB9550B54AD9}"/>
          </ac:picMkLst>
        </pc:picChg>
      </pc:sldChg>
      <pc:sldChg chg="addSp modSp new mod modClrScheme chgLayout">
        <pc:chgData name="Eva Dukerschein" userId="S::edukerschein@my365.bellevue.edu::09e76052-8dbc-4f0f-b290-3b2828d3310d" providerId="AD" clId="Web-{65886D4B-1D70-28BC-8601-62A1FC37334B}" dt="2024-07-22T03:44:45.036" v="806" actId="20577"/>
        <pc:sldMkLst>
          <pc:docMk/>
          <pc:sldMk cId="786616426" sldId="262"/>
        </pc:sldMkLst>
        <pc:spChg chg="mod ord">
          <ac:chgData name="Eva Dukerschein" userId="S::edukerschein@my365.bellevue.edu::09e76052-8dbc-4f0f-b290-3b2828d3310d" providerId="AD" clId="Web-{65886D4B-1D70-28BC-8601-62A1FC37334B}" dt="2024-07-22T03:43:55.442" v="769"/>
          <ac:spMkLst>
            <pc:docMk/>
            <pc:sldMk cId="786616426" sldId="262"/>
            <ac:spMk id="2" creationId="{269EF03F-C47D-ADEA-A45A-FAA5768A285F}"/>
          </ac:spMkLst>
        </pc:spChg>
        <pc:spChg chg="mod ord">
          <ac:chgData name="Eva Dukerschein" userId="S::edukerschein@my365.bellevue.edu::09e76052-8dbc-4f0f-b290-3b2828d3310d" providerId="AD" clId="Web-{65886D4B-1D70-28BC-8601-62A1FC37334B}" dt="2024-07-22T03:44:40.724" v="804" actId="20577"/>
          <ac:spMkLst>
            <pc:docMk/>
            <pc:sldMk cId="786616426" sldId="262"/>
            <ac:spMk id="3" creationId="{1A1CD983-F816-14D3-3326-411709A6921C}"/>
          </ac:spMkLst>
        </pc:spChg>
        <pc:spChg chg="mod ord">
          <ac:chgData name="Eva Dukerschein" userId="S::edukerschein@my365.bellevue.edu::09e76052-8dbc-4f0f-b290-3b2828d3310d" providerId="AD" clId="Web-{65886D4B-1D70-28BC-8601-62A1FC37334B}" dt="2024-07-22T03:43:55.442" v="769"/>
          <ac:spMkLst>
            <pc:docMk/>
            <pc:sldMk cId="786616426" sldId="262"/>
            <ac:spMk id="4" creationId="{F2E83E08-F36B-E94C-4AE6-C0BE24C71252}"/>
          </ac:spMkLst>
        </pc:spChg>
        <pc:spChg chg="add mod ord">
          <ac:chgData name="Eva Dukerschein" userId="S::edukerschein@my365.bellevue.edu::09e76052-8dbc-4f0f-b290-3b2828d3310d" providerId="AD" clId="Web-{65886D4B-1D70-28BC-8601-62A1FC37334B}" dt="2024-07-22T03:44:45.036" v="806" actId="20577"/>
          <ac:spMkLst>
            <pc:docMk/>
            <pc:sldMk cId="786616426" sldId="262"/>
            <ac:spMk id="5" creationId="{C98B02E5-307B-AA2E-0D9C-49CC55205A02}"/>
          </ac:spMkLst>
        </pc:spChg>
        <pc:spChg chg="add mod ord">
          <ac:chgData name="Eva Dukerschein" userId="S::edukerschein@my365.bellevue.edu::09e76052-8dbc-4f0f-b290-3b2828d3310d" providerId="AD" clId="Web-{65886D4B-1D70-28BC-8601-62A1FC37334B}" dt="2024-07-22T03:44:02.817" v="772" actId="20577"/>
          <ac:spMkLst>
            <pc:docMk/>
            <pc:sldMk cId="786616426" sldId="262"/>
            <ac:spMk id="6" creationId="{5AD97B13-AE8A-DB70-6924-ED246F533740}"/>
          </ac:spMkLst>
        </pc:spChg>
      </pc:sldChg>
      <pc:sldChg chg="addSp modSp new mod setBg">
        <pc:chgData name="Eva Dukerschein" userId="S::edukerschein@my365.bellevue.edu::09e76052-8dbc-4f0f-b290-3b2828d3310d" providerId="AD" clId="Web-{65886D4B-1D70-28BC-8601-62A1FC37334B}" dt="2024-07-22T03:49:34.726" v="830" actId="20577"/>
        <pc:sldMkLst>
          <pc:docMk/>
          <pc:sldMk cId="1985965061" sldId="263"/>
        </pc:sldMkLst>
        <pc:spChg chg="mod">
          <ac:chgData name="Eva Dukerschein" userId="S::edukerschein@my365.bellevue.edu::09e76052-8dbc-4f0f-b290-3b2828d3310d" providerId="AD" clId="Web-{65886D4B-1D70-28BC-8601-62A1FC37334B}" dt="2024-07-22T03:28:08.607" v="104"/>
          <ac:spMkLst>
            <pc:docMk/>
            <pc:sldMk cId="1985965061" sldId="263"/>
            <ac:spMk id="2" creationId="{7533F5DB-42D7-C6A0-1878-516657A88E73}"/>
          </ac:spMkLst>
        </pc:spChg>
        <pc:spChg chg="mod">
          <ac:chgData name="Eva Dukerschein" userId="S::edukerschein@my365.bellevue.edu::09e76052-8dbc-4f0f-b290-3b2828d3310d" providerId="AD" clId="Web-{65886D4B-1D70-28BC-8601-62A1FC37334B}" dt="2024-07-22T03:49:34.726" v="830" actId="20577"/>
          <ac:spMkLst>
            <pc:docMk/>
            <pc:sldMk cId="1985965061" sldId="263"/>
            <ac:spMk id="3" creationId="{F54DE71A-CE12-5A1B-8EC2-D7D078F108E5}"/>
          </ac:spMkLst>
        </pc:spChg>
        <pc:spChg chg="add">
          <ac:chgData name="Eva Dukerschein" userId="S::edukerschein@my365.bellevue.edu::09e76052-8dbc-4f0f-b290-3b2828d3310d" providerId="AD" clId="Web-{65886D4B-1D70-28BC-8601-62A1FC37334B}" dt="2024-07-22T03:28:08.607" v="104"/>
          <ac:spMkLst>
            <pc:docMk/>
            <pc:sldMk cId="1985965061" sldId="263"/>
            <ac:spMk id="8" creationId="{3D00CB3E-22D8-C88A-E699-CC9736BC98D4}"/>
          </ac:spMkLst>
        </pc:spChg>
        <pc:spChg chg="add">
          <ac:chgData name="Eva Dukerschein" userId="S::edukerschein@my365.bellevue.edu::09e76052-8dbc-4f0f-b290-3b2828d3310d" providerId="AD" clId="Web-{65886D4B-1D70-28BC-8601-62A1FC37334B}" dt="2024-07-22T03:28:08.607" v="104"/>
          <ac:spMkLst>
            <pc:docMk/>
            <pc:sldMk cId="1985965061" sldId="263"/>
            <ac:spMk id="10" creationId="{4625E526-838B-DBE7-6600-D159BFBCE175}"/>
          </ac:spMkLst>
        </pc:spChg>
      </pc:sldChg>
      <pc:sldMasterChg chg="del delSldLayout">
        <pc:chgData name="Eva Dukerschein" userId="S::edukerschein@my365.bellevue.edu::09e76052-8dbc-4f0f-b290-3b2828d3310d" providerId="AD" clId="Web-{65886D4B-1D70-28BC-8601-62A1FC37334B}" dt="2024-07-22T03:25:20.856" v="31"/>
        <pc:sldMasterMkLst>
          <pc:docMk/>
          <pc:sldMasterMk cId="2460954070" sldId="2147483660"/>
        </pc:sldMasterMkLst>
        <pc:sldLayoutChg chg="del">
          <pc:chgData name="Eva Dukerschein" userId="S::edukerschein@my365.bellevue.edu::09e76052-8dbc-4f0f-b290-3b2828d3310d" providerId="AD" clId="Web-{65886D4B-1D70-28BC-8601-62A1FC37334B}" dt="2024-07-22T03:25:20.856" v="31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Eva Dukerschein" userId="S::edukerschein@my365.bellevue.edu::09e76052-8dbc-4f0f-b290-3b2828d3310d" providerId="AD" clId="Web-{65886D4B-1D70-28BC-8601-62A1FC37334B}" dt="2024-07-22T03:25:20.856" v="31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Eva Dukerschein" userId="S::edukerschein@my365.bellevue.edu::09e76052-8dbc-4f0f-b290-3b2828d3310d" providerId="AD" clId="Web-{65886D4B-1D70-28BC-8601-62A1FC37334B}" dt="2024-07-22T03:25:20.856" v="31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Eva Dukerschein" userId="S::edukerschein@my365.bellevue.edu::09e76052-8dbc-4f0f-b290-3b2828d3310d" providerId="AD" clId="Web-{65886D4B-1D70-28BC-8601-62A1FC37334B}" dt="2024-07-22T03:25:20.856" v="31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Eva Dukerschein" userId="S::edukerschein@my365.bellevue.edu::09e76052-8dbc-4f0f-b290-3b2828d3310d" providerId="AD" clId="Web-{65886D4B-1D70-28BC-8601-62A1FC37334B}" dt="2024-07-22T03:25:20.856" v="31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Eva Dukerschein" userId="S::edukerschein@my365.bellevue.edu::09e76052-8dbc-4f0f-b290-3b2828d3310d" providerId="AD" clId="Web-{65886D4B-1D70-28BC-8601-62A1FC37334B}" dt="2024-07-22T03:25:20.856" v="31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Eva Dukerschein" userId="S::edukerschein@my365.bellevue.edu::09e76052-8dbc-4f0f-b290-3b2828d3310d" providerId="AD" clId="Web-{65886D4B-1D70-28BC-8601-62A1FC37334B}" dt="2024-07-22T03:25:20.856" v="31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Eva Dukerschein" userId="S::edukerschein@my365.bellevue.edu::09e76052-8dbc-4f0f-b290-3b2828d3310d" providerId="AD" clId="Web-{65886D4B-1D70-28BC-8601-62A1FC37334B}" dt="2024-07-22T03:25:20.856" v="31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Eva Dukerschein" userId="S::edukerschein@my365.bellevue.edu::09e76052-8dbc-4f0f-b290-3b2828d3310d" providerId="AD" clId="Web-{65886D4B-1D70-28BC-8601-62A1FC37334B}" dt="2024-07-22T03:25:20.856" v="31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Eva Dukerschein" userId="S::edukerschein@my365.bellevue.edu::09e76052-8dbc-4f0f-b290-3b2828d3310d" providerId="AD" clId="Web-{65886D4B-1D70-28BC-8601-62A1FC37334B}" dt="2024-07-22T03:25:20.856" v="31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Eva Dukerschein" userId="S::edukerschein@my365.bellevue.edu::09e76052-8dbc-4f0f-b290-3b2828d3310d" providerId="AD" clId="Web-{65886D4B-1D70-28BC-8601-62A1FC37334B}" dt="2024-07-22T03:25:20.856" v="31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Eva Dukerschein" userId="S::edukerschein@my365.bellevue.edu::09e76052-8dbc-4f0f-b290-3b2828d3310d" providerId="AD" clId="Web-{65886D4B-1D70-28BC-8601-62A1FC37334B}" dt="2024-07-22T03:25:52.669" v="34"/>
        <pc:sldMasterMkLst>
          <pc:docMk/>
          <pc:sldMasterMk cId="1613279765" sldId="2147483685"/>
        </pc:sldMasterMkLst>
        <pc:sldLayoutChg chg="add del">
          <pc:chgData name="Eva Dukerschein" userId="S::edukerschein@my365.bellevue.edu::09e76052-8dbc-4f0f-b290-3b2828d3310d" providerId="AD" clId="Web-{65886D4B-1D70-28BC-8601-62A1FC37334B}" dt="2024-07-22T03:25:52.669" v="34"/>
          <pc:sldLayoutMkLst>
            <pc:docMk/>
            <pc:sldMasterMk cId="1613279765" sldId="2147483685"/>
            <pc:sldLayoutMk cId="2764089727" sldId="2147483674"/>
          </pc:sldLayoutMkLst>
        </pc:sldLayoutChg>
        <pc:sldLayoutChg chg="add del">
          <pc:chgData name="Eva Dukerschein" userId="S::edukerschein@my365.bellevue.edu::09e76052-8dbc-4f0f-b290-3b2828d3310d" providerId="AD" clId="Web-{65886D4B-1D70-28BC-8601-62A1FC37334B}" dt="2024-07-22T03:25:52.669" v="34"/>
          <pc:sldLayoutMkLst>
            <pc:docMk/>
            <pc:sldMasterMk cId="1613279765" sldId="2147483685"/>
            <pc:sldLayoutMk cId="2176388817" sldId="2147483675"/>
          </pc:sldLayoutMkLst>
        </pc:sldLayoutChg>
        <pc:sldLayoutChg chg="add del">
          <pc:chgData name="Eva Dukerschein" userId="S::edukerschein@my365.bellevue.edu::09e76052-8dbc-4f0f-b290-3b2828d3310d" providerId="AD" clId="Web-{65886D4B-1D70-28BC-8601-62A1FC37334B}" dt="2024-07-22T03:25:52.669" v="34"/>
          <pc:sldLayoutMkLst>
            <pc:docMk/>
            <pc:sldMasterMk cId="1613279765" sldId="2147483685"/>
            <pc:sldLayoutMk cId="3342952880" sldId="2147483676"/>
          </pc:sldLayoutMkLst>
        </pc:sldLayoutChg>
        <pc:sldLayoutChg chg="add del">
          <pc:chgData name="Eva Dukerschein" userId="S::edukerschein@my365.bellevue.edu::09e76052-8dbc-4f0f-b290-3b2828d3310d" providerId="AD" clId="Web-{65886D4B-1D70-28BC-8601-62A1FC37334B}" dt="2024-07-22T03:25:52.669" v="34"/>
          <pc:sldLayoutMkLst>
            <pc:docMk/>
            <pc:sldMasterMk cId="1613279765" sldId="2147483685"/>
            <pc:sldLayoutMk cId="1146232000" sldId="2147483677"/>
          </pc:sldLayoutMkLst>
        </pc:sldLayoutChg>
        <pc:sldLayoutChg chg="add del">
          <pc:chgData name="Eva Dukerschein" userId="S::edukerschein@my365.bellevue.edu::09e76052-8dbc-4f0f-b290-3b2828d3310d" providerId="AD" clId="Web-{65886D4B-1D70-28BC-8601-62A1FC37334B}" dt="2024-07-22T03:25:52.669" v="34"/>
          <pc:sldLayoutMkLst>
            <pc:docMk/>
            <pc:sldMasterMk cId="1613279765" sldId="2147483685"/>
            <pc:sldLayoutMk cId="2223891195" sldId="2147483678"/>
          </pc:sldLayoutMkLst>
        </pc:sldLayoutChg>
        <pc:sldLayoutChg chg="add del">
          <pc:chgData name="Eva Dukerschein" userId="S::edukerschein@my365.bellevue.edu::09e76052-8dbc-4f0f-b290-3b2828d3310d" providerId="AD" clId="Web-{65886D4B-1D70-28BC-8601-62A1FC37334B}" dt="2024-07-22T03:25:52.669" v="34"/>
          <pc:sldLayoutMkLst>
            <pc:docMk/>
            <pc:sldMasterMk cId="1613279765" sldId="2147483685"/>
            <pc:sldLayoutMk cId="1695128837" sldId="2147483679"/>
          </pc:sldLayoutMkLst>
        </pc:sldLayoutChg>
        <pc:sldLayoutChg chg="add del">
          <pc:chgData name="Eva Dukerschein" userId="S::edukerschein@my365.bellevue.edu::09e76052-8dbc-4f0f-b290-3b2828d3310d" providerId="AD" clId="Web-{65886D4B-1D70-28BC-8601-62A1FC37334B}" dt="2024-07-22T03:25:52.669" v="34"/>
          <pc:sldLayoutMkLst>
            <pc:docMk/>
            <pc:sldMasterMk cId="1613279765" sldId="2147483685"/>
            <pc:sldLayoutMk cId="3802991300" sldId="2147483680"/>
          </pc:sldLayoutMkLst>
        </pc:sldLayoutChg>
        <pc:sldLayoutChg chg="add del">
          <pc:chgData name="Eva Dukerschein" userId="S::edukerschein@my365.bellevue.edu::09e76052-8dbc-4f0f-b290-3b2828d3310d" providerId="AD" clId="Web-{65886D4B-1D70-28BC-8601-62A1FC37334B}" dt="2024-07-22T03:25:52.669" v="34"/>
          <pc:sldLayoutMkLst>
            <pc:docMk/>
            <pc:sldMasterMk cId="1613279765" sldId="2147483685"/>
            <pc:sldLayoutMk cId="2693307312" sldId="2147483681"/>
          </pc:sldLayoutMkLst>
        </pc:sldLayoutChg>
        <pc:sldLayoutChg chg="add del">
          <pc:chgData name="Eva Dukerschein" userId="S::edukerschein@my365.bellevue.edu::09e76052-8dbc-4f0f-b290-3b2828d3310d" providerId="AD" clId="Web-{65886D4B-1D70-28BC-8601-62A1FC37334B}" dt="2024-07-22T03:25:52.669" v="34"/>
          <pc:sldLayoutMkLst>
            <pc:docMk/>
            <pc:sldMasterMk cId="1613279765" sldId="2147483685"/>
            <pc:sldLayoutMk cId="3725896224" sldId="2147483682"/>
          </pc:sldLayoutMkLst>
        </pc:sldLayoutChg>
        <pc:sldLayoutChg chg="add del">
          <pc:chgData name="Eva Dukerschein" userId="S::edukerschein@my365.bellevue.edu::09e76052-8dbc-4f0f-b290-3b2828d3310d" providerId="AD" clId="Web-{65886D4B-1D70-28BC-8601-62A1FC37334B}" dt="2024-07-22T03:25:52.669" v="34"/>
          <pc:sldLayoutMkLst>
            <pc:docMk/>
            <pc:sldMasterMk cId="1613279765" sldId="2147483685"/>
            <pc:sldLayoutMk cId="301191595" sldId="2147483683"/>
          </pc:sldLayoutMkLst>
        </pc:sldLayoutChg>
        <pc:sldLayoutChg chg="add del">
          <pc:chgData name="Eva Dukerschein" userId="S::edukerschein@my365.bellevue.edu::09e76052-8dbc-4f0f-b290-3b2828d3310d" providerId="AD" clId="Web-{65886D4B-1D70-28BC-8601-62A1FC37334B}" dt="2024-07-22T03:25:52.669" v="34"/>
          <pc:sldLayoutMkLst>
            <pc:docMk/>
            <pc:sldMasterMk cId="1613279765" sldId="2147483685"/>
            <pc:sldLayoutMk cId="3038654957" sldId="2147483684"/>
          </pc:sldLayoutMkLst>
        </pc:sldLayoutChg>
      </pc:sldMasterChg>
      <pc:sldMasterChg chg="add addSldLayout">
        <pc:chgData name="Eva Dukerschein" userId="S::edukerschein@my365.bellevue.edu::09e76052-8dbc-4f0f-b290-3b2828d3310d" providerId="AD" clId="Web-{65886D4B-1D70-28BC-8601-62A1FC37334B}" dt="2024-07-22T03:25:52.669" v="34"/>
        <pc:sldMasterMkLst>
          <pc:docMk/>
          <pc:sldMasterMk cId="4259544240" sldId="2147483709"/>
        </pc:sldMasterMkLst>
        <pc:sldLayoutChg chg="add">
          <pc:chgData name="Eva Dukerschein" userId="S::edukerschein@my365.bellevue.edu::09e76052-8dbc-4f0f-b290-3b2828d3310d" providerId="AD" clId="Web-{65886D4B-1D70-28BC-8601-62A1FC37334B}" dt="2024-07-22T03:25:52.669" v="34"/>
          <pc:sldLayoutMkLst>
            <pc:docMk/>
            <pc:sldMasterMk cId="4259544240" sldId="2147483709"/>
            <pc:sldLayoutMk cId="774935076" sldId="2147483698"/>
          </pc:sldLayoutMkLst>
        </pc:sldLayoutChg>
        <pc:sldLayoutChg chg="add">
          <pc:chgData name="Eva Dukerschein" userId="S::edukerschein@my365.bellevue.edu::09e76052-8dbc-4f0f-b290-3b2828d3310d" providerId="AD" clId="Web-{65886D4B-1D70-28BC-8601-62A1FC37334B}" dt="2024-07-22T03:25:52.669" v="34"/>
          <pc:sldLayoutMkLst>
            <pc:docMk/>
            <pc:sldMasterMk cId="4259544240" sldId="2147483709"/>
            <pc:sldLayoutMk cId="3963616169" sldId="2147483699"/>
          </pc:sldLayoutMkLst>
        </pc:sldLayoutChg>
        <pc:sldLayoutChg chg="add">
          <pc:chgData name="Eva Dukerschein" userId="S::edukerschein@my365.bellevue.edu::09e76052-8dbc-4f0f-b290-3b2828d3310d" providerId="AD" clId="Web-{65886D4B-1D70-28BC-8601-62A1FC37334B}" dt="2024-07-22T03:25:52.669" v="34"/>
          <pc:sldLayoutMkLst>
            <pc:docMk/>
            <pc:sldMasterMk cId="4259544240" sldId="2147483709"/>
            <pc:sldLayoutMk cId="3039216063" sldId="2147483700"/>
          </pc:sldLayoutMkLst>
        </pc:sldLayoutChg>
        <pc:sldLayoutChg chg="add">
          <pc:chgData name="Eva Dukerschein" userId="S::edukerschein@my365.bellevue.edu::09e76052-8dbc-4f0f-b290-3b2828d3310d" providerId="AD" clId="Web-{65886D4B-1D70-28BC-8601-62A1FC37334B}" dt="2024-07-22T03:25:52.669" v="34"/>
          <pc:sldLayoutMkLst>
            <pc:docMk/>
            <pc:sldMasterMk cId="4259544240" sldId="2147483709"/>
            <pc:sldLayoutMk cId="3220442325" sldId="2147483701"/>
          </pc:sldLayoutMkLst>
        </pc:sldLayoutChg>
        <pc:sldLayoutChg chg="add">
          <pc:chgData name="Eva Dukerschein" userId="S::edukerschein@my365.bellevue.edu::09e76052-8dbc-4f0f-b290-3b2828d3310d" providerId="AD" clId="Web-{65886D4B-1D70-28BC-8601-62A1FC37334B}" dt="2024-07-22T03:25:52.669" v="34"/>
          <pc:sldLayoutMkLst>
            <pc:docMk/>
            <pc:sldMasterMk cId="4259544240" sldId="2147483709"/>
            <pc:sldLayoutMk cId="1890902633" sldId="2147483702"/>
          </pc:sldLayoutMkLst>
        </pc:sldLayoutChg>
        <pc:sldLayoutChg chg="add">
          <pc:chgData name="Eva Dukerschein" userId="S::edukerschein@my365.bellevue.edu::09e76052-8dbc-4f0f-b290-3b2828d3310d" providerId="AD" clId="Web-{65886D4B-1D70-28BC-8601-62A1FC37334B}" dt="2024-07-22T03:25:52.669" v="34"/>
          <pc:sldLayoutMkLst>
            <pc:docMk/>
            <pc:sldMasterMk cId="4259544240" sldId="2147483709"/>
            <pc:sldLayoutMk cId="2819857516" sldId="2147483703"/>
          </pc:sldLayoutMkLst>
        </pc:sldLayoutChg>
        <pc:sldLayoutChg chg="add">
          <pc:chgData name="Eva Dukerschein" userId="S::edukerschein@my365.bellevue.edu::09e76052-8dbc-4f0f-b290-3b2828d3310d" providerId="AD" clId="Web-{65886D4B-1D70-28BC-8601-62A1FC37334B}" dt="2024-07-22T03:25:52.669" v="34"/>
          <pc:sldLayoutMkLst>
            <pc:docMk/>
            <pc:sldMasterMk cId="4259544240" sldId="2147483709"/>
            <pc:sldLayoutMk cId="2910788470" sldId="2147483704"/>
          </pc:sldLayoutMkLst>
        </pc:sldLayoutChg>
        <pc:sldLayoutChg chg="add">
          <pc:chgData name="Eva Dukerschein" userId="S::edukerschein@my365.bellevue.edu::09e76052-8dbc-4f0f-b290-3b2828d3310d" providerId="AD" clId="Web-{65886D4B-1D70-28BC-8601-62A1FC37334B}" dt="2024-07-22T03:25:52.669" v="34"/>
          <pc:sldLayoutMkLst>
            <pc:docMk/>
            <pc:sldMasterMk cId="4259544240" sldId="2147483709"/>
            <pc:sldLayoutMk cId="1891305974" sldId="2147483705"/>
          </pc:sldLayoutMkLst>
        </pc:sldLayoutChg>
        <pc:sldLayoutChg chg="add">
          <pc:chgData name="Eva Dukerschein" userId="S::edukerschein@my365.bellevue.edu::09e76052-8dbc-4f0f-b290-3b2828d3310d" providerId="AD" clId="Web-{65886D4B-1D70-28BC-8601-62A1FC37334B}" dt="2024-07-22T03:25:52.669" v="34"/>
          <pc:sldLayoutMkLst>
            <pc:docMk/>
            <pc:sldMasterMk cId="4259544240" sldId="2147483709"/>
            <pc:sldLayoutMk cId="1159279266" sldId="2147483706"/>
          </pc:sldLayoutMkLst>
        </pc:sldLayoutChg>
        <pc:sldLayoutChg chg="add">
          <pc:chgData name="Eva Dukerschein" userId="S::edukerschein@my365.bellevue.edu::09e76052-8dbc-4f0f-b290-3b2828d3310d" providerId="AD" clId="Web-{65886D4B-1D70-28BC-8601-62A1FC37334B}" dt="2024-07-22T03:25:52.669" v="34"/>
          <pc:sldLayoutMkLst>
            <pc:docMk/>
            <pc:sldMasterMk cId="4259544240" sldId="2147483709"/>
            <pc:sldLayoutMk cId="2151407764" sldId="2147483707"/>
          </pc:sldLayoutMkLst>
        </pc:sldLayoutChg>
        <pc:sldLayoutChg chg="add">
          <pc:chgData name="Eva Dukerschein" userId="S::edukerschein@my365.bellevue.edu::09e76052-8dbc-4f0f-b290-3b2828d3310d" providerId="AD" clId="Web-{65886D4B-1D70-28BC-8601-62A1FC37334B}" dt="2024-07-22T03:25:52.669" v="34"/>
          <pc:sldLayoutMkLst>
            <pc:docMk/>
            <pc:sldMasterMk cId="4259544240" sldId="2147483709"/>
            <pc:sldLayoutMk cId="844728960" sldId="2147483708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88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42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5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0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79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07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2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02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3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1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16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4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2" r:id="rId6"/>
    <p:sldLayoutId id="2147483698" r:id="rId7"/>
    <p:sldLayoutId id="2147483699" r:id="rId8"/>
    <p:sldLayoutId id="2147483700" r:id="rId9"/>
    <p:sldLayoutId id="2147483701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nyk.io/learn/securing-source-code-repositories/" TargetMode="External"/><Relationship Id="rId2" Type="http://schemas.openxmlformats.org/officeDocument/2006/relationships/hyperlink" Target="https://www.endpointprotector.com/blog/your-ultimate-guide-to-source-code-protec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t.assembla.com/blog/source-code-securit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4F049F8-87E1-403E-2A50-2F4544BF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dlock on computer motherboard">
            <a:extLst>
              <a:ext uri="{FF2B5EF4-FFF2-40B4-BE49-F238E27FC236}">
                <a16:creationId xmlns:a16="http://schemas.microsoft.com/office/drawing/2014/main" id="{230EC607-7699-9562-6B9F-E5A453DA63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29B6E1-6E86-A1A0-2491-E5B84B3AA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H="1">
            <a:off x="1035555" y="1445436"/>
            <a:ext cx="11191887" cy="5509960"/>
          </a:xfrm>
          <a:custGeom>
            <a:avLst/>
            <a:gdLst>
              <a:gd name="connsiteX0" fmla="*/ 75794 w 11191887"/>
              <a:gd name="connsiteY0" fmla="*/ 5509960 h 5509960"/>
              <a:gd name="connsiteX1" fmla="*/ 11191887 w 11191887"/>
              <a:gd name="connsiteY1" fmla="*/ 5315928 h 5509960"/>
              <a:gd name="connsiteX2" fmla="*/ 5163097 w 11191887"/>
              <a:gd name="connsiteY2" fmla="*/ 753031 h 5509960"/>
              <a:gd name="connsiteX3" fmla="*/ 5078820 w 11191887"/>
              <a:gd name="connsiteY3" fmla="*/ 692507 h 5509960"/>
              <a:gd name="connsiteX4" fmla="*/ 2926071 w 11191887"/>
              <a:gd name="connsiteY4" fmla="*/ 1150 h 5509960"/>
              <a:gd name="connsiteX5" fmla="*/ 2692814 w 11191887"/>
              <a:gd name="connsiteY5" fmla="*/ 2336 h 5509960"/>
              <a:gd name="connsiteX6" fmla="*/ 95718 w 11191887"/>
              <a:gd name="connsiteY6" fmla="*/ 1073885 h 5509960"/>
              <a:gd name="connsiteX7" fmla="*/ 0 w 11191887"/>
              <a:gd name="connsiteY7" fmla="*/ 1167726 h 550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887" h="5509960">
                <a:moveTo>
                  <a:pt x="75794" y="5509960"/>
                </a:moveTo>
                <a:lnTo>
                  <a:pt x="11191887" y="5315928"/>
                </a:lnTo>
                <a:lnTo>
                  <a:pt x="5163097" y="753031"/>
                </a:lnTo>
                <a:lnTo>
                  <a:pt x="5078820" y="692507"/>
                </a:lnTo>
                <a:cubicBezTo>
                  <a:pt x="4421358" y="245206"/>
                  <a:pt x="3672983" y="19009"/>
                  <a:pt x="2926071" y="1150"/>
                </a:cubicBezTo>
                <a:cubicBezTo>
                  <a:pt x="2848268" y="-711"/>
                  <a:pt x="2770480" y="-310"/>
                  <a:pt x="2692814" y="2336"/>
                </a:cubicBezTo>
                <a:cubicBezTo>
                  <a:pt x="1746244" y="34591"/>
                  <a:pt x="817542" y="400481"/>
                  <a:pt x="95718" y="1073885"/>
                </a:cubicBezTo>
                <a:lnTo>
                  <a:pt x="0" y="1167726"/>
                </a:lnTo>
                <a:close/>
              </a:path>
            </a:pathLst>
          </a:custGeom>
          <a:gradFill>
            <a:gsLst>
              <a:gs pos="23000">
                <a:schemeClr val="bg2">
                  <a:alpha val="68000"/>
                </a:schemeClr>
              </a:gs>
              <a:gs pos="100000">
                <a:schemeClr val="accent1">
                  <a:lumMod val="60000"/>
                  <a:lumOff val="40000"/>
                  <a:alpha val="78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82446" y="3092651"/>
            <a:ext cx="5429290" cy="2142559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00"/>
              <a:t>Security Controls in Shared Source Code Repositories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29817" y="5409639"/>
            <a:ext cx="5481920" cy="908807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US" sz="1100"/>
              <a:t>Eva </a:t>
            </a:r>
            <a:r>
              <a:rPr lang="en-US" sz="1100" err="1"/>
              <a:t>Dukerschein</a:t>
            </a:r>
          </a:p>
          <a:p>
            <a:pPr algn="r">
              <a:lnSpc>
                <a:spcPct val="110000"/>
              </a:lnSpc>
            </a:pPr>
            <a:r>
              <a:rPr lang="en-US" sz="1100"/>
              <a:t>DevOps</a:t>
            </a:r>
          </a:p>
          <a:p>
            <a:pPr algn="r">
              <a:lnSpc>
                <a:spcPct val="110000"/>
              </a:lnSpc>
            </a:pPr>
            <a:r>
              <a:rPr lang="en-US" sz="1100"/>
              <a:t>7/21/2024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ECB5C-188F-0262-59EB-5A714BD22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 Source Code Security?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451AB-C76E-26ED-1B3B-B773C723CB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When working with a repository it is important to keep security in mind</a:t>
            </a:r>
          </a:p>
          <a:p>
            <a:r>
              <a:rPr lang="en-US" dirty="0"/>
              <a:t>Source code is the heart of a software project</a:t>
            </a:r>
          </a:p>
          <a:p>
            <a:r>
              <a:rPr lang="en-US" dirty="0"/>
              <a:t>Source code security covers a number of ways of keeping code safe from bad actors</a:t>
            </a:r>
          </a:p>
        </p:txBody>
      </p:sp>
      <p:pic>
        <p:nvPicPr>
          <p:cNvPr id="5" name="Content Placeholder 4" descr="Computer script on a screen">
            <a:extLst>
              <a:ext uri="{FF2B5EF4-FFF2-40B4-BE49-F238E27FC236}">
                <a16:creationId xmlns:a16="http://schemas.microsoft.com/office/drawing/2014/main" id="{925B65FE-0FE5-3A17-C63A-BBF800A54A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0000" y="2394870"/>
            <a:ext cx="4808538" cy="3204909"/>
          </a:xfrm>
        </p:spPr>
      </p:pic>
    </p:spTree>
    <p:extLst>
      <p:ext uri="{BB962C8B-B14F-4D97-AF65-F5344CB8AC3E}">
        <p14:creationId xmlns:p14="http://schemas.microsoft.com/office/powerpoint/2010/main" val="1259802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A0CC-ADDC-0077-C965-37AA0139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 is Source Code Security Important?</a:t>
            </a:r>
          </a:p>
        </p:txBody>
      </p:sp>
      <p:pic>
        <p:nvPicPr>
          <p:cNvPr id="5" name="Content Placeholder 4" descr="Person staring at numbers">
            <a:extLst>
              <a:ext uri="{FF2B5EF4-FFF2-40B4-BE49-F238E27FC236}">
                <a16:creationId xmlns:a16="http://schemas.microsoft.com/office/drawing/2014/main" id="{18F4C1C2-82E5-2333-09FC-5605E631B9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6800" y="2193728"/>
            <a:ext cx="4810125" cy="360719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4A1C50-3DB1-F53E-E5D8-05907260A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Insecure code can be tampered with</a:t>
            </a:r>
          </a:p>
          <a:p>
            <a:r>
              <a:rPr lang="en-US" dirty="0"/>
              <a:t>Ideas and intellectual property can be stolen</a:t>
            </a:r>
          </a:p>
          <a:p>
            <a:r>
              <a:rPr lang="en-US" dirty="0"/>
              <a:t>Data breaches can lead to </a:t>
            </a:r>
            <a:r>
              <a:rPr lang="en-US" err="1"/>
              <a:t>futher</a:t>
            </a:r>
            <a:r>
              <a:rPr lang="en-US" dirty="0"/>
              <a:t> vulnerabilities for you or your customers</a:t>
            </a:r>
          </a:p>
          <a:p>
            <a:r>
              <a:rPr lang="en-US" dirty="0"/>
              <a:t>Secure code will lead to better business outcomes and happy customers</a:t>
            </a:r>
          </a:p>
        </p:txBody>
      </p:sp>
    </p:spTree>
    <p:extLst>
      <p:ext uri="{BB962C8B-B14F-4D97-AF65-F5344CB8AC3E}">
        <p14:creationId xmlns:p14="http://schemas.microsoft.com/office/powerpoint/2010/main" val="517238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34899-05A1-65EE-1D9D-257F83A7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 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39726-9C4C-49A0-819C-005FC21EE1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Create a source code protection policy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Define rules, requirements and procedures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Make policy available to anyone using the repository</a:t>
            </a:r>
          </a:p>
          <a:p>
            <a:r>
              <a:rPr lang="en-US" dirty="0"/>
              <a:t>Prevent the use and development of insecure code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Follow best practices of coding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Use automated testing to find vulnerabilities</a:t>
            </a:r>
          </a:p>
        </p:txBody>
      </p:sp>
      <p:pic>
        <p:nvPicPr>
          <p:cNvPr id="8" name="Content Placeholder 7" descr="Black and yellow security logo">
            <a:extLst>
              <a:ext uri="{FF2B5EF4-FFF2-40B4-BE49-F238E27FC236}">
                <a16:creationId xmlns:a16="http://schemas.microsoft.com/office/drawing/2014/main" id="{6893F4A8-D751-542E-1F8B-1A10AA9D9F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0000" y="2394323"/>
            <a:ext cx="4808538" cy="3206004"/>
          </a:xfrm>
        </p:spPr>
      </p:pic>
    </p:spTree>
    <p:extLst>
      <p:ext uri="{BB962C8B-B14F-4D97-AF65-F5344CB8AC3E}">
        <p14:creationId xmlns:p14="http://schemas.microsoft.com/office/powerpoint/2010/main" val="69492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B539A-7CE7-0730-1995-F843F86C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pic>
        <p:nvPicPr>
          <p:cNvPr id="5" name="Content Placeholder 4" descr="Beaded bracelet worn by computer user">
            <a:extLst>
              <a:ext uri="{FF2B5EF4-FFF2-40B4-BE49-F238E27FC236}">
                <a16:creationId xmlns:a16="http://schemas.microsoft.com/office/drawing/2014/main" id="{D7823F7C-3E3E-1AF5-BCCE-F67735BD96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18796" y="2117725"/>
            <a:ext cx="2506133" cy="37592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118D9-97C3-E78D-107A-403F7A6020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Limit user access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Determine who can access the code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Implement authorization protocols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Use principles of least access</a:t>
            </a:r>
          </a:p>
          <a:p>
            <a:r>
              <a:rPr lang="en-US" dirty="0"/>
              <a:t>Sign and authenticate code commits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Only allow authorized individuals to commit to repository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Make signing mandatory for security and accountability</a:t>
            </a:r>
          </a:p>
        </p:txBody>
      </p:sp>
    </p:spTree>
    <p:extLst>
      <p:ext uri="{BB962C8B-B14F-4D97-AF65-F5344CB8AC3E}">
        <p14:creationId xmlns:p14="http://schemas.microsoft.com/office/powerpoint/2010/main" val="3007111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531E3-5CB7-278D-9175-EAB0768E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099E0-C78D-AF8C-1DF0-76DD0F4365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 encryption and monitoring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Encrypt code using recommended levels of complexity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Do not attempt to create a novel form of encryption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Monitor code regularly for unusual changes or activity</a:t>
            </a:r>
          </a:p>
          <a:p>
            <a:r>
              <a:rPr lang="en-US" dirty="0"/>
              <a:t>Use security tools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Implement firewalls, VPNs, and anti-malware tools</a:t>
            </a:r>
          </a:p>
        </p:txBody>
      </p:sp>
      <p:pic>
        <p:nvPicPr>
          <p:cNvPr id="5" name="Content Placeholder 4" descr="Fingerprints exposed on glass">
            <a:extLst>
              <a:ext uri="{FF2B5EF4-FFF2-40B4-BE49-F238E27FC236}">
                <a16:creationId xmlns:a16="http://schemas.microsoft.com/office/drawing/2014/main" id="{323449A5-75E4-B688-2385-FB9550B54A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0000" y="2198819"/>
            <a:ext cx="4808538" cy="3597011"/>
          </a:xfrm>
        </p:spPr>
      </p:pic>
    </p:spTree>
    <p:extLst>
      <p:ext uri="{BB962C8B-B14F-4D97-AF65-F5344CB8AC3E}">
        <p14:creationId xmlns:p14="http://schemas.microsoft.com/office/powerpoint/2010/main" val="1961722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F03F-C47D-ADEA-A45A-FAA5768A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B02E5-307B-AA2E-0D9C-49CC55205A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 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CD983-F816-14D3-3326-411709A692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Snyjk</a:t>
            </a:r>
          </a:p>
          <a:p>
            <a:r>
              <a:rPr lang="en-US" dirty="0"/>
              <a:t>Endpoint Protector</a:t>
            </a:r>
          </a:p>
          <a:p>
            <a:r>
              <a:rPr lang="en-US" dirty="0" err="1"/>
              <a:t>Assembla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D97B13-AE8A-DB70-6924-ED246F533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Types of tools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83E08-F36B-E94C-4AE6-C0BE24C7125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Vulnerability scanners and monitors</a:t>
            </a:r>
          </a:p>
          <a:p>
            <a:r>
              <a:rPr lang="en-US" dirty="0"/>
              <a:t>Secrets management tools</a:t>
            </a:r>
          </a:p>
          <a:p>
            <a:r>
              <a:rPr lang="en-US" dirty="0"/>
              <a:t>Application security posture management</a:t>
            </a:r>
          </a:p>
          <a:p>
            <a:r>
              <a:rPr lang="en-US" dirty="0"/>
              <a:t>Role-based access control tools</a:t>
            </a:r>
          </a:p>
          <a:p>
            <a:r>
              <a:rPr lang="en-US" dirty="0"/>
              <a:t>Network security solutions</a:t>
            </a:r>
          </a:p>
          <a:p>
            <a:r>
              <a:rPr lang="en-US" dirty="0"/>
              <a:t>Endpoint protection tools</a:t>
            </a:r>
          </a:p>
          <a:p>
            <a:r>
              <a:rPr lang="en-US" dirty="0"/>
              <a:t>Supply chain security tools</a:t>
            </a:r>
          </a:p>
        </p:txBody>
      </p:sp>
    </p:spTree>
    <p:extLst>
      <p:ext uri="{BB962C8B-B14F-4D97-AF65-F5344CB8AC3E}">
        <p14:creationId xmlns:p14="http://schemas.microsoft.com/office/powerpoint/2010/main" val="786616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D00CB3E-22D8-C88A-E699-CC9736BC9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3F5DB-42D7-C6A0-1878-516657A8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132367"/>
            <a:ext cx="7608074" cy="1257299"/>
          </a:xfrm>
        </p:spPr>
        <p:txBody>
          <a:bodyPr anchor="ctr">
            <a:normAutofit/>
          </a:bodyPr>
          <a:lstStyle/>
          <a:p>
            <a:r>
              <a:rPr lang="en-US" sz="4800"/>
              <a:t>Sources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25E526-838B-DBE7-6600-D159BFBCE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H="1">
            <a:off x="5827306" y="3434599"/>
            <a:ext cx="6407229" cy="3479258"/>
          </a:xfrm>
          <a:custGeom>
            <a:avLst/>
            <a:gdLst>
              <a:gd name="connsiteX0" fmla="*/ 53408 w 6407229"/>
              <a:gd name="connsiteY0" fmla="*/ 3479258 h 3479258"/>
              <a:gd name="connsiteX1" fmla="*/ 6407229 w 6407229"/>
              <a:gd name="connsiteY1" fmla="*/ 3368352 h 3479258"/>
              <a:gd name="connsiteX2" fmla="*/ 2513111 w 6407229"/>
              <a:gd name="connsiteY2" fmla="*/ 401274 h 3479258"/>
              <a:gd name="connsiteX3" fmla="*/ 2468202 w 6407229"/>
              <a:gd name="connsiteY3" fmla="*/ 369022 h 3479258"/>
              <a:gd name="connsiteX4" fmla="*/ 1321050 w 6407229"/>
              <a:gd name="connsiteY4" fmla="*/ 613 h 3479258"/>
              <a:gd name="connsiteX5" fmla="*/ 1196752 w 6407229"/>
              <a:gd name="connsiteY5" fmla="*/ 1245 h 3479258"/>
              <a:gd name="connsiteX6" fmla="*/ 56027 w 6407229"/>
              <a:gd name="connsiteY6" fmla="*/ 376720 h 3479258"/>
              <a:gd name="connsiteX7" fmla="*/ 0 w 6407229"/>
              <a:gd name="connsiteY7" fmla="*/ 419528 h 347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7229" h="3479258">
                <a:moveTo>
                  <a:pt x="53408" y="3479258"/>
                </a:moveTo>
                <a:lnTo>
                  <a:pt x="6407229" y="3368352"/>
                </a:lnTo>
                <a:lnTo>
                  <a:pt x="2513111" y="401274"/>
                </a:lnTo>
                <a:lnTo>
                  <a:pt x="2468202" y="369022"/>
                </a:lnTo>
                <a:cubicBezTo>
                  <a:pt x="2117855" y="130665"/>
                  <a:pt x="1719063" y="10130"/>
                  <a:pt x="1321050" y="613"/>
                </a:cubicBezTo>
                <a:cubicBezTo>
                  <a:pt x="1279590" y="-379"/>
                  <a:pt x="1238139" y="-165"/>
                  <a:pt x="1196752" y="1245"/>
                </a:cubicBezTo>
                <a:cubicBezTo>
                  <a:pt x="793227" y="14995"/>
                  <a:pt x="395796" y="142529"/>
                  <a:pt x="56027" y="376720"/>
                </a:cubicBezTo>
                <a:lnTo>
                  <a:pt x="0" y="419528"/>
                </a:lnTo>
                <a:close/>
              </a:path>
            </a:pathLst>
          </a:custGeom>
          <a:gradFill>
            <a:gsLst>
              <a:gs pos="32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DE71A-CE12-5A1B-8EC2-D7D078F10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736850"/>
            <a:ext cx="5029200" cy="297815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1400" err="1">
                <a:ea typeface="+mn-lt"/>
                <a:cs typeface="+mn-lt"/>
              </a:rPr>
              <a:t>Berecki</a:t>
            </a:r>
            <a:r>
              <a:rPr lang="en-US" sz="1400" dirty="0">
                <a:ea typeface="+mn-lt"/>
                <a:cs typeface="+mn-lt"/>
              </a:rPr>
              <a:t>, B. (2021, May 6). </a:t>
            </a:r>
            <a:r>
              <a:rPr lang="en-US" sz="1400" i="1" dirty="0">
                <a:ea typeface="+mn-lt"/>
                <a:cs typeface="+mn-lt"/>
              </a:rPr>
              <a:t>Here’s Your Ultimate Guide to Source Code Protection</a:t>
            </a:r>
            <a:r>
              <a:rPr lang="en-US" sz="1400" dirty="0">
                <a:ea typeface="+mn-lt"/>
                <a:cs typeface="+mn-lt"/>
              </a:rPr>
              <a:t>. Endpoint Protector Blog. </a:t>
            </a:r>
            <a:r>
              <a:rPr lang="en-US" sz="1400" dirty="0">
                <a:ea typeface="+mn-lt"/>
                <a:cs typeface="+mn-lt"/>
                <a:hlinkClick r:id="rId2"/>
              </a:rPr>
              <a:t>https://www.endpointprotector.com/blog/your-ultimate-guide-to-source-code-protection/</a:t>
            </a:r>
            <a:endParaRPr lang="en-US" sz="1400" i="1" dirty="0">
              <a:ea typeface="+mn-lt"/>
              <a:cs typeface="+mn-lt"/>
            </a:endParaRPr>
          </a:p>
          <a:p>
            <a:r>
              <a:rPr lang="en-US" sz="1400" i="1">
                <a:ea typeface="+mn-lt"/>
                <a:cs typeface="+mn-lt"/>
              </a:rPr>
              <a:t>Securing Source Code in Repositories is Essential: How </a:t>
            </a:r>
            <a:r>
              <a:rPr lang="en-US" sz="1400" i="1" dirty="0">
                <a:ea typeface="+mn-lt"/>
                <a:cs typeface="+mn-lt"/>
              </a:rPr>
              <a:t>To Get Started</a:t>
            </a:r>
            <a:r>
              <a:rPr lang="en-US" sz="1400" dirty="0">
                <a:ea typeface="+mn-lt"/>
                <a:cs typeface="+mn-lt"/>
              </a:rPr>
              <a:t>. (n.d.). </a:t>
            </a:r>
            <a:r>
              <a:rPr lang="en-US" sz="1400" err="1">
                <a:ea typeface="+mn-lt"/>
                <a:cs typeface="+mn-lt"/>
              </a:rPr>
              <a:t>Snyk</a:t>
            </a:r>
            <a:r>
              <a:rPr lang="en-US" sz="1400" dirty="0">
                <a:ea typeface="+mn-lt"/>
                <a:cs typeface="+mn-lt"/>
              </a:rPr>
              <a:t>. </a:t>
            </a:r>
            <a:r>
              <a:rPr lang="en-US" sz="1400" dirty="0">
                <a:ea typeface="+mn-lt"/>
                <a:cs typeface="+mn-lt"/>
                <a:hlinkClick r:id="rId3"/>
              </a:rPr>
              <a:t>https://snyk.io/learn/securing-source-code-repositories/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‌</a:t>
            </a:r>
            <a:r>
              <a:rPr lang="en-US" sz="1500" i="1" dirty="0">
                <a:ea typeface="+mn-lt"/>
                <a:cs typeface="+mn-lt"/>
              </a:rPr>
              <a:t>Source Code Security Best Practices: A Complete Guide - Blog</a:t>
            </a:r>
            <a:r>
              <a:rPr lang="en-US" sz="1500" dirty="0">
                <a:ea typeface="+mn-lt"/>
                <a:cs typeface="+mn-lt"/>
              </a:rPr>
              <a:t>. (2023, August 7). Get.assembla.com. </a:t>
            </a:r>
            <a:r>
              <a:rPr lang="en-US" sz="1500" dirty="0">
                <a:ea typeface="+mn-lt"/>
                <a:cs typeface="+mn-lt"/>
                <a:hlinkClick r:id="rId4"/>
              </a:rPr>
              <a:t>https://get.assembla.com/blog/source-code-security/</a:t>
            </a:r>
            <a:endParaRPr lang="en-US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65061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Swell">
      <a:dk1>
        <a:sysClr val="windowText" lastClr="000000"/>
      </a:dk1>
      <a:lt1>
        <a:sysClr val="window" lastClr="FFFFFF"/>
      </a:lt1>
      <a:dk2>
        <a:srgbClr val="233B47"/>
      </a:dk2>
      <a:lt2>
        <a:srgbClr val="FEEFD9"/>
      </a:lt2>
      <a:accent1>
        <a:srgbClr val="16AEA7"/>
      </a:accent1>
      <a:accent2>
        <a:srgbClr val="618F88"/>
      </a:accent2>
      <a:accent3>
        <a:srgbClr val="7A9973"/>
      </a:accent3>
      <a:accent4>
        <a:srgbClr val="8AAE8E"/>
      </a:accent4>
      <a:accent5>
        <a:srgbClr val="EB8F60"/>
      </a:accent5>
      <a:accent6>
        <a:srgbClr val="E57A6F"/>
      </a:accent6>
      <a:hlink>
        <a:srgbClr val="13968F"/>
      </a:hlink>
      <a:folHlink>
        <a:srgbClr val="E5615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SwellVTI</vt:lpstr>
      <vt:lpstr>Security Controls in Shared Source Code Repositories</vt:lpstr>
      <vt:lpstr>What is Source Code Security?</vt:lpstr>
      <vt:lpstr>Why is Source Code Security Important?</vt:lpstr>
      <vt:lpstr>Best Practices</vt:lpstr>
      <vt:lpstr>Best Practices</vt:lpstr>
      <vt:lpstr>Best Practices</vt:lpstr>
      <vt:lpstr>Tools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145</cp:revision>
  <dcterms:created xsi:type="dcterms:W3CDTF">2024-07-22T03:24:00Z</dcterms:created>
  <dcterms:modified xsi:type="dcterms:W3CDTF">2024-07-22T03:49:37Z</dcterms:modified>
</cp:coreProperties>
</file>